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9D6E-4E3A-4286-88CD-51265CC52114}" type="datetimeFigureOut">
              <a:rPr lang="en-US" smtClean="0"/>
              <a:t>9/4/2020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2314-23E6-465A-BD81-9FB8CA912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212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9D6E-4E3A-4286-88CD-51265CC52114}" type="datetimeFigureOut">
              <a:rPr lang="en-US" smtClean="0"/>
              <a:t>9/4/2020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2314-23E6-465A-BD81-9FB8CA912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492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9D6E-4E3A-4286-88CD-51265CC52114}" type="datetimeFigureOut">
              <a:rPr lang="en-US" smtClean="0"/>
              <a:t>9/4/2020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2314-23E6-465A-BD81-9FB8CA912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684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9D6E-4E3A-4286-88CD-51265CC52114}" type="datetimeFigureOut">
              <a:rPr lang="en-US" smtClean="0"/>
              <a:t>9/4/2020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2314-23E6-465A-BD81-9FB8CA912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409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9D6E-4E3A-4286-88CD-51265CC52114}" type="datetimeFigureOut">
              <a:rPr lang="en-US" smtClean="0"/>
              <a:t>9/4/2020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2314-23E6-465A-BD81-9FB8CA912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802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9D6E-4E3A-4286-88CD-51265CC52114}" type="datetimeFigureOut">
              <a:rPr lang="en-US" smtClean="0"/>
              <a:t>9/4/2020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2314-23E6-465A-BD81-9FB8CA912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738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9D6E-4E3A-4286-88CD-51265CC52114}" type="datetimeFigureOut">
              <a:rPr lang="en-US" smtClean="0"/>
              <a:t>9/4/2020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2314-23E6-465A-BD81-9FB8CA912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115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9D6E-4E3A-4286-88CD-51265CC52114}" type="datetimeFigureOut">
              <a:rPr lang="en-US" smtClean="0"/>
              <a:t>9/4/2020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2314-23E6-465A-BD81-9FB8CA912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573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9D6E-4E3A-4286-88CD-51265CC52114}" type="datetimeFigureOut">
              <a:rPr lang="en-US" smtClean="0"/>
              <a:t>9/4/2020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2314-23E6-465A-BD81-9FB8CA912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02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9D6E-4E3A-4286-88CD-51265CC52114}" type="datetimeFigureOut">
              <a:rPr lang="en-US" smtClean="0"/>
              <a:t>9/4/2020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2314-23E6-465A-BD81-9FB8CA912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150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9D6E-4E3A-4286-88CD-51265CC52114}" type="datetimeFigureOut">
              <a:rPr lang="en-US" smtClean="0"/>
              <a:t>9/4/2020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2314-23E6-465A-BD81-9FB8CA912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688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39D6E-4E3A-4286-88CD-51265CC52114}" type="datetimeFigureOut">
              <a:rPr lang="en-US" smtClean="0"/>
              <a:t>9/4/2020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02314-23E6-465A-BD81-9FB8CA912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970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21345"/>
          <a:stretch/>
        </p:blipFill>
        <p:spPr>
          <a:xfrm>
            <a:off x="3714750" y="1047750"/>
            <a:ext cx="4762500" cy="3745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693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3719" y="826719"/>
            <a:ext cx="5204563" cy="520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803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9009" y="1132009"/>
            <a:ext cx="4593981" cy="4593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580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7826" y="1340826"/>
            <a:ext cx="4176346" cy="4176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993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6113" y="1766898"/>
            <a:ext cx="4319774" cy="3324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05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146" y="1152762"/>
            <a:ext cx="1463707" cy="4552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704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660" y="1530660"/>
            <a:ext cx="3796678" cy="379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391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Dr-Safy</dc:creator>
  <cp:lastModifiedBy>Dr-Safy</cp:lastModifiedBy>
  <cp:revision>2</cp:revision>
  <dcterms:created xsi:type="dcterms:W3CDTF">2020-09-04T17:37:02Z</dcterms:created>
  <dcterms:modified xsi:type="dcterms:W3CDTF">2020-09-04T17:41:41Z</dcterms:modified>
</cp:coreProperties>
</file>